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6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8E53F35-49BC-4722-8E74-94DEAB49DBC2}">
          <p14:sldIdLst>
            <p14:sldId id="265"/>
            <p14:sldId id="256"/>
            <p14:sldId id="266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F76C8-C79D-4BF7-B8EF-831E19DD94AA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61D77-416C-4E35-864D-3E01B44402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808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9671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5943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303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6414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5009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0915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8879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289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0190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61D77-416C-4E35-864D-3E01B444024E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1187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A27C2C-7426-45C5-96F0-544F8748FF19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9F0FE2-D60D-413D-A7FF-1531EB36ADFE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Fine China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Chris brown.</a:t>
            </a:r>
            <a:endParaRPr lang="en-NZ" dirty="0"/>
          </a:p>
        </p:txBody>
      </p:sp>
      <p:pic>
        <p:nvPicPr>
          <p:cNvPr id="4" name="Fine China-Chris Brow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38864" y="5339680"/>
            <a:ext cx="609600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2204"/>
            <a:ext cx="4427984" cy="430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93"/>
    </mc:Choice>
    <mc:Fallback xmlns="">
      <p:transition spd="slow" advTm="186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412776"/>
            <a:ext cx="4572000" cy="65864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It's alright,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I'm not dangerous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When you're mine,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I'll be generous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You're irreplaceable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A collectible,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Just like fine China.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16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85"/>
    </mc:Choice>
    <mc:Fallback xmlns="">
      <p:transition spd="slow" advTm="2898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4746" y="11247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Baby, does he do it for you?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When he’s finished, does he step back and adore you?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 just gotta know 'cause your time is money and I won’t let him waste it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Oh no no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917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403"/>
    </mc:Choice>
    <mc:Fallback xmlns="">
      <p:transition spd="slow" advClick="0" advTm="1840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1196752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/>
              <a:t>Baby, just go with it</a:t>
            </a:r>
            <a:br>
              <a:rPr lang="en-NZ" sz="3200" dirty="0"/>
            </a:br>
            <a:r>
              <a:rPr lang="en-NZ" sz="3200" dirty="0"/>
              <a:t>Cause when you're with me, I can't explain it, it's just different</a:t>
            </a:r>
            <a:br>
              <a:rPr lang="en-NZ" sz="3200" dirty="0"/>
            </a:br>
            <a:r>
              <a:rPr lang="en-NZ" sz="3200" dirty="0"/>
              <a:t>We can take it slow or act like you're my girl let's skip the basics, oh woah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471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91"/>
    </mc:Choice>
    <mc:Fallback xmlns="">
      <p:transition spd="slow" advTm="1899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74838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He’s so replaceable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You're worth the chase you're putting on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8737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92"/>
    </mc:Choice>
    <mc:Fallback xmlns="">
      <p:transition spd="slow" advTm="1309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1384895"/>
            <a:ext cx="4572000" cy="49244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It’s alright,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I'm not dangerous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When you're mine,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I'll be generous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You're irreplaceable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A collectible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Just like fine China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1263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13"/>
    </mc:Choice>
    <mc:Fallback xmlns="">
      <p:transition spd="slow" advTm="1851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7802" y="1124744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Favorite. You're my favorite.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It’s like all the girls around me don’t have faces.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And the saying goes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"Life is just a game" but I'm not playin', whoa</a:t>
            </a:r>
            <a:r>
              <a:rPr lang="en-NZ" dirty="0" smtClean="0">
                <a:effectLst/>
              </a:rPr>
              <a:t>.</a:t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822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08"/>
    </mc:Choice>
    <mc:Fallback xmlns="">
      <p:transition spd="slow" advTm="1910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74838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He’s so replaceable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You're worth the chase, you're puttin' up</a:t>
            </a:r>
            <a:r>
              <a:rPr lang="en-NZ" dirty="0" smtClean="0">
                <a:effectLst/>
              </a:rPr>
              <a:t>.</a:t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>.</a:t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194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9"/>
    </mc:Choice>
    <mc:Fallback xmlns="">
      <p:transition spd="slow" advTm="1294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1672" y="1484784"/>
            <a:ext cx="4572000" cy="65864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3200" dirty="0" smtClean="0">
                <a:effectLst/>
              </a:rPr>
              <a:t>It’s alright,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I'm not dangerous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When you're mine,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I'll be generous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You're irreplaceable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A collectible</a:t>
            </a:r>
            <a:br>
              <a:rPr lang="en-NZ" sz="3200" dirty="0" smtClean="0">
                <a:effectLst/>
              </a:rPr>
            </a:br>
            <a:r>
              <a:rPr lang="en-NZ" sz="3200" dirty="0" smtClean="0">
                <a:effectLst/>
              </a:rPr>
              <a:t>Just like fine China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>.</a:t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>.</a:t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68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97"/>
    </mc:Choice>
    <mc:Fallback xmlns="">
      <p:transition spd="slow" advTm="3659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69327" y="620688"/>
            <a:ext cx="4572000" cy="72019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2400" dirty="0" smtClean="0">
                <a:effectLst/>
              </a:rPr>
              <a:t>Took me awhile to find your love</a:t>
            </a:r>
            <a:br>
              <a:rPr lang="en-NZ" sz="2400" dirty="0" smtClean="0">
                <a:effectLst/>
              </a:rPr>
            </a:br>
            <a:r>
              <a:rPr lang="en-NZ" sz="2400" dirty="0" smtClean="0">
                <a:effectLst/>
              </a:rPr>
              <a:t>Ain't no amount of time in this world</a:t>
            </a:r>
            <a:br>
              <a:rPr lang="en-NZ" sz="2400" dirty="0" smtClean="0">
                <a:effectLst/>
              </a:rPr>
            </a:br>
            <a:r>
              <a:rPr lang="en-NZ" sz="2400" dirty="0" smtClean="0">
                <a:effectLst/>
              </a:rPr>
              <a:t>Save me a lot of time and just love me</a:t>
            </a:r>
            <a:br>
              <a:rPr lang="en-NZ" sz="2400" dirty="0" smtClean="0">
                <a:effectLst/>
              </a:rPr>
            </a:br>
            <a:r>
              <a:rPr lang="en-NZ" sz="2400" dirty="0" smtClean="0">
                <a:effectLst/>
              </a:rPr>
              <a:t>Feel it, baby, feel it in your soul</a:t>
            </a:r>
            <a:br>
              <a:rPr lang="en-NZ" sz="2400" dirty="0" smtClean="0">
                <a:effectLst/>
              </a:rPr>
            </a:br>
            <a:r>
              <a:rPr lang="en-NZ" sz="2400" dirty="0" smtClean="0">
                <a:effectLst/>
              </a:rPr>
              <a:t>Are you ready?</a:t>
            </a:r>
            <a:br>
              <a:rPr lang="en-NZ" sz="2400" dirty="0" smtClean="0">
                <a:effectLst/>
              </a:rPr>
            </a:br>
            <a:r>
              <a:rPr lang="en-NZ" sz="2400" dirty="0" smtClean="0">
                <a:effectLst/>
              </a:rPr>
              <a:t>I know your heart's been telling you you belong to me, ah nah nah no.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956" y="4301513"/>
            <a:ext cx="4604742" cy="258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37"/>
    </mc:Choice>
    <mc:Fallback xmlns="">
      <p:transition spd="slow" advTm="1893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58</Words>
  <Application>Microsoft Office PowerPoint</Application>
  <PresentationFormat>On-screen Show (4:3)</PresentationFormat>
  <Paragraphs>21</Paragraphs>
  <Slides>10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Fine China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colin fine china</dc:title>
  <dc:creator>ICT Lab</dc:creator>
  <cp:lastModifiedBy>PNS E34</cp:lastModifiedBy>
  <cp:revision>15</cp:revision>
  <dcterms:created xsi:type="dcterms:W3CDTF">2013-05-15T22:24:56Z</dcterms:created>
  <dcterms:modified xsi:type="dcterms:W3CDTF">2013-07-07T22:27:11Z</dcterms:modified>
</cp:coreProperties>
</file>